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20" name="Овал 19"/>
          <p:cNvSpPr/>
          <p:nvPr/>
        </p:nvSpPr>
        <p:spPr>
          <a:xfrm>
            <a:off x="2169994" y="1079878"/>
            <a:ext cx="4804012" cy="4698242"/>
          </a:xfrm>
          <a:prstGeom prst="ellipse">
            <a:avLst/>
          </a:prstGeom>
          <a:solidFill>
            <a:schemeClr val="bg1">
              <a:alpha val="94000"/>
            </a:schemeClr>
          </a:solidFill>
          <a:ln w="180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238301" y="1790700"/>
            <a:ext cx="4667398" cy="28194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по</a:t>
            </a:r>
            <a:br>
              <a:rPr lang="ru-RU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организации аппликации в домашних условиях</a:t>
            </a:r>
            <a:r>
              <a:rPr lang="ru-RU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8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28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8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28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endParaRPr lang="ru-RU" sz="28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00525" y="5201858"/>
            <a:ext cx="4791075" cy="115252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 w="127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000" b="1" dirty="0" err="1" smtClean="0">
                <a:ln w="127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Петякшева</a:t>
            </a:r>
            <a:r>
              <a:rPr lang="ru-RU" sz="2000" b="1" dirty="0" smtClean="0">
                <a:ln w="127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М.Н.</a:t>
            </a:r>
          </a:p>
          <a:p>
            <a:r>
              <a:rPr lang="ru-RU" sz="2000" b="1" dirty="0" smtClean="0">
                <a:ln w="127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000" b="1" dirty="0" smtClean="0">
                <a:ln w="127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b="1" dirty="0" smtClean="0">
                <a:ln w="127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дидактическая степень </a:t>
            </a:r>
            <a:endParaRPr lang="ru-RU" sz="2000" b="1" dirty="0" smtClean="0">
              <a:ln w="12700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n w="127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 № 77</a:t>
            </a:r>
            <a:endParaRPr lang="ru-RU" sz="2000" b="1" dirty="0" smtClean="0">
              <a:ln w="12700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n w="12700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8. Не забывайте давать ребёнку советы и указания, хвалите его. Так он будет чувствовать, что Вам не всё равно на то, что он делает.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2609850"/>
            <a:ext cx="44386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9. После окончания работы, похвалите ребёнка. Спросите у него, что он будет делать со своей аппликацией и помогите реализовать это.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690812"/>
            <a:ext cx="4953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8799"/>
            <a:ext cx="7886700" cy="4348163"/>
          </a:xfrm>
        </p:spPr>
        <p:txBody>
          <a:bodyPr/>
          <a:lstStyle/>
          <a:p>
            <a:r>
              <a:rPr lang="ru-RU" dirty="0" smtClean="0"/>
              <a:t>10. Дорогие родители, помните, что время, проведённое с Вами, для ребёнка очень ценно.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2466974"/>
            <a:ext cx="46291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165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79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1" y="476251"/>
            <a:ext cx="5305564" cy="112395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такое аппликация?</a:t>
            </a:r>
            <a:endParaRPr lang="ru-RU" sz="48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1075" y="1657350"/>
            <a:ext cx="6829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– наиболее простой и доступный для детей дошкольного возраста способ создания художественных работ, при котором сохраняется реалистическая основа самого изображения.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49" y="2647950"/>
            <a:ext cx="63150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66899" y="1213828"/>
            <a:ext cx="5514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организации аппликации в домашних   условиях 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4851" y="2333625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Для начала Вы должны выбрать тему для аппликации, соответствующую возрасту </a:t>
            </a:r>
            <a:r>
              <a:rPr lang="ru-RU" dirty="0"/>
              <a:t>Вашего ребёнка (Тематика аппликации должна быть интересной и познавательной, посвященной знакомым игровым образам, событиям, персонажам, </a:t>
            </a:r>
            <a:r>
              <a:rPr lang="ru-RU" dirty="0" smtClean="0"/>
              <a:t>явлениям).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48" y="3590926"/>
            <a:ext cx="4943475" cy="301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825" y="1314450"/>
            <a:ext cx="7886700" cy="3899692"/>
          </a:xfrm>
        </p:spPr>
        <p:txBody>
          <a:bodyPr/>
          <a:lstStyle/>
          <a:p>
            <a:r>
              <a:rPr lang="ru-RU" dirty="0" smtClean="0"/>
              <a:t>2. Необходимо подготовить рабочее место для Вас и Вашего ребёнка. (Свет должен быть естественным, на столе должны лежать только те предметы и материалы, которые Вам понадобятся. Ничего лишнего быть не должно).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19374"/>
            <a:ext cx="6096000" cy="38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 Заинтересуйте ребёнка (Это может быть приближение какого-либо праздника, можно загадать ребёнку загадку или прочитать небольшой рассказ, а затем по этому сюжету сделать аппликацию).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3081337"/>
            <a:ext cx="47625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9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4. Поговорите с ребёнком о предстоящей работе (спросите у него, что он будет делать, какие материалы использовать, спросите у своего ребёнка правила работы с ножницами).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2835275"/>
            <a:ext cx="558165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5. Выполняйте работу вместе. Так ребёнку будет намного интереснее.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505074"/>
            <a:ext cx="6553200" cy="42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6</a:t>
            </a:r>
            <a:r>
              <a:rPr lang="ru-RU" dirty="0" smtClean="0"/>
              <a:t>.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Создайте проблемную ситуацию для поиска творческих решений при работе над аппликацией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4" y="2476501"/>
            <a:ext cx="5819775" cy="421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7</a:t>
            </a:r>
            <a:r>
              <a:rPr lang="ru-RU" dirty="0" smtClean="0"/>
              <a:t>. Не забудьте про небольшую физкультминутку! Ваш ребёнок наверняка уже устал.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505075"/>
            <a:ext cx="5029200" cy="42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295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Рекомендации по  организации аппликации в домашних условиях   </vt:lpstr>
      <vt:lpstr>Что же такое аппликация?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Админ</cp:lastModifiedBy>
  <cp:revision>104</cp:revision>
  <dcterms:created xsi:type="dcterms:W3CDTF">2014-11-21T11:00:06Z</dcterms:created>
  <dcterms:modified xsi:type="dcterms:W3CDTF">2021-02-14T20:43:25Z</dcterms:modified>
</cp:coreProperties>
</file>