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2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F66-C7D2-4834-8121-9BFFC8FA5F1F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90C5-CB91-4A34-8EB0-8881125A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36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F66-C7D2-4834-8121-9BFFC8FA5F1F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90C5-CB91-4A34-8EB0-8881125A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93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F66-C7D2-4834-8121-9BFFC8FA5F1F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90C5-CB91-4A34-8EB0-8881125A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2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F66-C7D2-4834-8121-9BFFC8FA5F1F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90C5-CB91-4A34-8EB0-8881125A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8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F66-C7D2-4834-8121-9BFFC8FA5F1F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90C5-CB91-4A34-8EB0-8881125A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2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F66-C7D2-4834-8121-9BFFC8FA5F1F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90C5-CB91-4A34-8EB0-8881125A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825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F66-C7D2-4834-8121-9BFFC8FA5F1F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90C5-CB91-4A34-8EB0-8881125A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12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F66-C7D2-4834-8121-9BFFC8FA5F1F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90C5-CB91-4A34-8EB0-8881125A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55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F66-C7D2-4834-8121-9BFFC8FA5F1F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90C5-CB91-4A34-8EB0-8881125A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908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F66-C7D2-4834-8121-9BFFC8FA5F1F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90C5-CB91-4A34-8EB0-8881125A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8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29F66-C7D2-4834-8121-9BFFC8FA5F1F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90C5-CB91-4A34-8EB0-8881125A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9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29F66-C7D2-4834-8121-9BFFC8FA5F1F}" type="datetimeFigureOut">
              <a:rPr lang="ru-RU" smtClean="0"/>
              <a:t>06.06.2021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190C5-CB91-4A34-8EB0-8881125A46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0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65618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Самуил </a:t>
            </a:r>
            <a:r>
              <a:rPr lang="ru-RU" b="1" dirty="0"/>
              <a:t>Маршак</a:t>
            </a:r>
            <a:br>
              <a:rPr lang="ru-RU" b="1" dirty="0"/>
            </a:br>
            <a:r>
              <a:rPr lang="ru-RU" b="1" dirty="0"/>
              <a:t>Сказка о глупом мышонке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429000"/>
            <a:ext cx="7344816" cy="17526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Гричаная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Л.П.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дидактическая степень ,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воспитанники группы№1 «Солнышко»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7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94" y="273050"/>
            <a:ext cx="4814170" cy="61082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213993" cy="4691063"/>
          </a:xfrm>
        </p:spPr>
        <p:txBody>
          <a:bodyPr/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Побежала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мышка-мать,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Стала кошку в няньки звать: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Приходи к нам, тетя кошка,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Нашу детку покачать.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Стала петь мышонку кошка: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Мяу-мяу, спи, мой крошка!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Мяу-мяу, ляжем спать,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Мяу-мяу, на кровать.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Глупый маленький мышонок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Отвечает ей спросонок: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Голосок твой так хорош —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Очень сладко ты поешь!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8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94" y="273050"/>
            <a:ext cx="4670154" cy="61082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Прибежала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мышка-мать,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Поглядела на кровать,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Ищет глупого мышонка,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 мышонка не видать…</a:t>
            </a:r>
          </a:p>
        </p:txBody>
      </p:sp>
    </p:spTree>
    <p:extLst>
      <p:ext uri="{BB962C8B-B14F-4D97-AF65-F5344CB8AC3E}">
        <p14:creationId xmlns:p14="http://schemas.microsoft.com/office/powerpoint/2010/main" val="147511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83264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Роли исполняли 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Мышка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Анисия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Мышонок - Семён 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Утка- Тимофей Д.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Курица - Дарья Н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Жаба - Александр К.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Щука- Даниил К.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Свинка - Максим К.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Лошадь - Таисия Т.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Кошка - София А.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Педагог УРО №77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Гричаная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Л.П. своими руками сделала атрибуты  к сказке С. Маршака «Сказка о глупом мышонке». 1 июня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2021 года совместно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детьми группы 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«Солнышко» был показан спектакль «Сказка о глупом мышонке». Вот как это было.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45" y="1600200"/>
            <a:ext cx="6029910" cy="4525963"/>
          </a:xfrm>
        </p:spPr>
      </p:pic>
    </p:spTree>
    <p:extLst>
      <p:ext uri="{BB962C8B-B14F-4D97-AF65-F5344CB8AC3E}">
        <p14:creationId xmlns:p14="http://schemas.microsoft.com/office/powerpoint/2010/main" val="291105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0" y="548681"/>
            <a:ext cx="3942798" cy="554461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682752" cy="5577483"/>
          </a:xfrm>
        </p:spPr>
        <p:txBody>
          <a:bodyPr>
            <a:norm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Пела ночью мышка в норке: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 Спи, мышонок, замолчи!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Дам тебе я хлебной корки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 огарочек свечи.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Отвечает ей мышонок: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 Голосок твой слишком тонок.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Лучше, мама, не пищи,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 мне няньку поищи!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7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740448" cy="61082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Побежала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мышка-мать,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Стала утку в няньки звать: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Приходи к нам, тетя утка,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Нашу детку покачать.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Стала петь мышонку утка: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Га-га-га, усни, малютка!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После дождика в саду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Червяка тебе найду.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Глупый маленький мышонок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Отвечает ей спросонок: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Нет, твой голос нехорош.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Слишком громко ты поешь!</a:t>
            </a:r>
          </a:p>
        </p:txBody>
      </p:sp>
    </p:spTree>
    <p:extLst>
      <p:ext uri="{BB962C8B-B14F-4D97-AF65-F5344CB8AC3E}">
        <p14:creationId xmlns:p14="http://schemas.microsoft.com/office/powerpoint/2010/main" val="34069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32656"/>
            <a:ext cx="4608512" cy="604867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Побежала мышка-мать,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Стала жабу в няньки звать: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Приходи к нам, тетя жаба,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Нашу детку покачать.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Стала жаба важно квакать: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Ква-ква-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не надо плакать!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Спи, мышонок, до утра,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Дам тебе я комара.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Глупый маленький мышонок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Отвечает ей спросонок: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Нет, твой голос нехорош.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Очень скучно ты поешь!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4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94" y="273050"/>
            <a:ext cx="4742162" cy="618028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Побежала мышка-мать,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Тетю лошадь в няньки звать: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Приходи к нам, тетя лошадь,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Нашу детку покачать.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И-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! — поет лошадка.-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Спи, мышонок, сладко-сладко,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Повернись на правый бок,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Дам овса тебе мешок!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Глупый маленький мышонок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Отвечает ей спросонок: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Нет, твой голос нехорош.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Очень страшно ты поешь!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51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94" y="273050"/>
            <a:ext cx="4598146" cy="61082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213993" cy="4691063"/>
          </a:xfrm>
        </p:spPr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Побежала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мышка-мать,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Стала свинку в няньки звать: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Приходи к нам, тетя свинка,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Нашу детку покачать.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Стала свинка хрипло хрюкать,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Непослушного баюкать: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Баю-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баюшки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хрю-хрю.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Успокойся, говорю.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Глупый маленький мышонок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Отвечает ей спросонок: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Нет, твой голос нехорош.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Очень грубо ты поешь!</a:t>
            </a:r>
          </a:p>
        </p:txBody>
      </p:sp>
    </p:spTree>
    <p:extLst>
      <p:ext uri="{BB962C8B-B14F-4D97-AF65-F5344CB8AC3E}">
        <p14:creationId xmlns:p14="http://schemas.microsoft.com/office/powerpoint/2010/main" val="195702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94" y="273050"/>
            <a:ext cx="4670154" cy="61082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213993" cy="4691063"/>
          </a:xfrm>
        </p:spPr>
        <p:txBody>
          <a:bodyPr/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Стала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думать мышка-мать: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Надо курицу позвать.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Приходи к нам, тетя клуша,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Нашу детку покачать.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Закудахтала наседка: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Куд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-куда! Не бойся, детка!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Забирайся под крыло: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Там и тихо, и тепло.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Глупый маленький мышонок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Отвечает ей спросонок: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Нет, твой голос не хорош.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Этак вовсе не уснешь!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00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8" y="273050"/>
            <a:ext cx="4812456" cy="63243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435100"/>
            <a:ext cx="3213993" cy="4691063"/>
          </a:xfrm>
        </p:spPr>
        <p:txBody>
          <a:bodyPr/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Побежала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мышка-мать,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Стала щуку в няньки звать: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Приходи к нам, тетя щука,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Нашу детку покачать.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Стала петь мышонку щука —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 услышал он ни звука: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Разевает щука рот,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 не слышно, что поет…</a:t>
            </a:r>
          </a:p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Глупый маленький мышонок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Отвечает ей спросонок: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Нет, твой голос нехорош.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Слишком тихо ты поешь!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101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Самуил Маршак Сказка о глупом мышонке </vt:lpstr>
      <vt:lpstr>   Педагог УРО №77  Гричаная Л.П. своими руками сделала атрибуты  к сказке С. Маршака «Сказка о глупом мышонке». 1 июня 2021 года совместно с детьми группы №1 «Солнышко» был показан спектакль «Сказка о глупом мышонке». Вот как это было.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Роли исполняли : Мышка - Анисия Р. Мышонок - Семён Т. Утка- Тимофей Д. Курица - Дарья Н Жаба - Александр К. Щука- Даниил К. Свинка - Максим К. Лошадь - Таисия Т. Кошка - София А.     БЛАГОДАРИМ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Самуил Маршак Сказка о глупом мышонке </dc:title>
  <dc:creator>Админ</dc:creator>
  <cp:lastModifiedBy>Админ</cp:lastModifiedBy>
  <cp:revision>1</cp:revision>
  <dcterms:created xsi:type="dcterms:W3CDTF">2021-06-06T18:22:38Z</dcterms:created>
  <dcterms:modified xsi:type="dcterms:W3CDTF">2021-06-06T20:18:22Z</dcterms:modified>
</cp:coreProperties>
</file>